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4" r:id="rId1"/>
  </p:sldMasterIdLst>
  <p:sldIdLst>
    <p:sldId id="365" r:id="rId2"/>
    <p:sldId id="256" r:id="rId3"/>
    <p:sldId id="257" r:id="rId4"/>
    <p:sldId id="364" r:id="rId5"/>
    <p:sldId id="293" r:id="rId6"/>
    <p:sldId id="292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6" r:id="rId16"/>
    <p:sldId id="367" r:id="rId17"/>
    <p:sldId id="368" r:id="rId18"/>
    <p:sldId id="369" r:id="rId19"/>
    <p:sldId id="291" r:id="rId20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4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7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9371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22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515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30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7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9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8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4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3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8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1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9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6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2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6A6B05-3943-F1C2-6FBB-7D708EF1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8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754155" y="765111"/>
            <a:ext cx="10161037" cy="1222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Acciones de abastecimiento de agua realizadas en la parroquia debido a la temporada invernal.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92D48B-C6A9-AB5A-18E8-D0E27509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013" y="2220685"/>
            <a:ext cx="5263574" cy="41202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2202024" y="718458"/>
            <a:ext cx="9645041" cy="11943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Reunión de trabajo con técnicos del municipio y productores de café.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1A874E-8E58-6FE0-5C03-16A7788C4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0"/>
          <a:stretch>
            <a:fillRect/>
          </a:stretch>
        </p:blipFill>
        <p:spPr>
          <a:xfrm>
            <a:off x="3427487" y="2006082"/>
            <a:ext cx="5193999" cy="43842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2080728" y="755780"/>
            <a:ext cx="8985378" cy="1147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Inspección y seguimiento de los trabajos de recomposición en la vía principal.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FFF9D7-5F2E-BB26-4DF2-D0F8AC184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70" y="2183363"/>
            <a:ext cx="5332020" cy="42174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931436" y="690465"/>
            <a:ext cx="9645041" cy="11476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Colaboración comunitaria en la limpieza de la escuela República de Colombia.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CB3273-F8D7-0CDD-7BB8-E738BE4C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08" y="1897248"/>
            <a:ext cx="3986894" cy="45403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744824" y="718458"/>
            <a:ext cx="9645041" cy="11010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Inspección y seguimiento de las labores efectuadas en la cabecera parroquial.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2665BE-2DF4-11D1-E567-65D2AF38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624" y="2125651"/>
            <a:ext cx="4236098" cy="42658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1808A1-BB11-CEDB-F4D1-42A0C8D0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313" y="2397967"/>
            <a:ext cx="4621374" cy="403082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D866698-E269-8419-3D1F-6E16127B3D73}"/>
              </a:ext>
            </a:extLst>
          </p:cNvPr>
          <p:cNvSpPr txBox="1"/>
          <p:nvPr/>
        </p:nvSpPr>
        <p:spPr>
          <a:xfrm>
            <a:off x="1670179" y="681135"/>
            <a:ext cx="10151707" cy="1101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En coordinación con el colaborador parroquial, se realizó la limpieza de las calles de la parroquia.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050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A3E64-C942-8872-1002-98CF2DFB7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7091F63-4741-5399-BBAD-89431E52C101}"/>
              </a:ext>
            </a:extLst>
          </p:cNvPr>
          <p:cNvSpPr txBox="1"/>
          <p:nvPr/>
        </p:nvSpPr>
        <p:spPr>
          <a:xfrm>
            <a:off x="1744824" y="718458"/>
            <a:ext cx="9645041" cy="1101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Con el apoyo del Cuerpo de Bomberos de Piñas, se llevó a cabo el programa “Bomberito por un día”.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2946FC-AF8F-994F-08F7-EC3BB4BF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91"/>
          <a:stretch>
            <a:fillRect/>
          </a:stretch>
        </p:blipFill>
        <p:spPr>
          <a:xfrm>
            <a:off x="4309505" y="2332653"/>
            <a:ext cx="3572989" cy="41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73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D7B2C-42F4-8DFA-76F3-9A2D3D42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27EEF37-25B6-6553-9796-5393C4323444}"/>
              </a:ext>
            </a:extLst>
          </p:cNvPr>
          <p:cNvSpPr txBox="1"/>
          <p:nvPr/>
        </p:nvSpPr>
        <p:spPr>
          <a:xfrm>
            <a:off x="1744824" y="718458"/>
            <a:ext cx="9517225" cy="11010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Se realizó la inspección de los trabajos ejecutados en el Centro de Salud Piedras.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DA609C-4880-BBEC-064E-64856FE03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6" y="2099388"/>
            <a:ext cx="3713583" cy="42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3D217-F18E-C6C3-2452-B331ECBE9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3D6B754-495A-2549-181C-3A97CC4CC0F1}"/>
              </a:ext>
            </a:extLst>
          </p:cNvPr>
          <p:cNvSpPr txBox="1"/>
          <p:nvPr/>
        </p:nvSpPr>
        <p:spPr>
          <a:xfrm>
            <a:off x="1744824" y="718458"/>
            <a:ext cx="9843796" cy="1101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100" b="1" dirty="0">
                <a:solidFill>
                  <a:schemeClr val="bg2">
                    <a:lumMod val="25000"/>
                  </a:schemeClr>
                </a:solidFill>
              </a:rPr>
              <a:t>Acciones de apoyo social mediante la entrega de pollos bebé en la parroquia Piedras.</a:t>
            </a:r>
            <a:endParaRPr lang="es-EC" sz="3100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5086A5-79C0-F11C-20DB-B274723E4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972" y="2329025"/>
            <a:ext cx="3324420" cy="39131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ACCEE7-B842-94F7-B94D-2EBC81F5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741" y="2329024"/>
            <a:ext cx="4671528" cy="39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3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874AB5-F6F7-B137-8566-582AB63B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14472" y="522514"/>
            <a:ext cx="9363055" cy="6242180"/>
          </a:xfrm>
        </p:spPr>
        <p:txBody>
          <a:bodyPr>
            <a:normAutofit/>
          </a:bodyPr>
          <a:lstStyle/>
          <a:p>
            <a:pPr algn="ctr"/>
            <a:r>
              <a:rPr lang="es-EC" sz="3600" dirty="0">
                <a:solidFill>
                  <a:schemeClr val="bg2">
                    <a:lumMod val="25000"/>
                  </a:schemeClr>
                </a:solidFill>
                <a:latin typeface="Berlin Sans FB Demi" panose="020E0802020502020306" charset="0"/>
                <a:ea typeface="Batang" panose="02030600000101010101" pitchFamily="18" charset="-127"/>
                <a:cs typeface="Berlin Sans FB Demi" panose="020E0802020502020306" charset="0"/>
              </a:rPr>
              <a:t>INFORME DE RENDICIÓN DE CUENTAS AÑO 2025</a:t>
            </a:r>
            <a:endParaRPr lang="es-EC" sz="3600" dirty="0">
              <a:solidFill>
                <a:schemeClr val="bg2">
                  <a:lumMod val="25000"/>
                </a:schemeClr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endParaRPr lang="es-EC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ctr"/>
            <a:endParaRPr lang="es-EC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ctr"/>
            <a:endParaRPr lang="es-EC" dirty="0">
              <a:solidFill>
                <a:schemeClr val="tx2">
                  <a:lumMod val="60000"/>
                  <a:lumOff val="4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ctr"/>
            <a:endParaRPr lang="es-EC" dirty="0">
              <a:solidFill>
                <a:schemeClr val="tx2">
                  <a:lumMod val="60000"/>
                  <a:lumOff val="4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ctr"/>
            <a:r>
              <a:rPr lang="es-EC" dirty="0">
                <a:solidFill>
                  <a:schemeClr val="tx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SR. ANGEL SIRILO CRUZ VICENTE</a:t>
            </a:r>
          </a:p>
          <a:p>
            <a:pPr algn="ctr"/>
            <a:r>
              <a:rPr lang="es-EC" dirty="0">
                <a:solidFill>
                  <a:schemeClr val="tx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VOCAL PRINCIPAL</a:t>
            </a:r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dirty="0"/>
          </a:p>
          <a:p>
            <a:pPr algn="l"/>
            <a:endParaRPr lang="es-EC" sz="45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l"/>
            <a:endParaRPr lang="es-EC" sz="45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</p:txBody>
      </p:sp>
      <p:sp>
        <p:nvSpPr>
          <p:cNvPr id="4" name="AutoShape 2" descr="blob:https://web.whatsapp.com/ebcff7d3-32be-4933-8fbd-3b9272d476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2660" t="18697"/>
          <a:stretch>
            <a:fillRect/>
          </a:stretch>
        </p:blipFill>
        <p:spPr>
          <a:xfrm>
            <a:off x="4754682" y="2223408"/>
            <a:ext cx="2682633" cy="31016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5222" y="261258"/>
            <a:ext cx="9851429" cy="65151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C" sz="2400" dirty="0">
                <a:solidFill>
                  <a:schemeClr val="tx1"/>
                </a:solidFill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  <a:t>Dando cumplimiento a mi obligación como VOCAL del GAD Parroquial, pongo a vuestra disposición el Informe de gestiones correspondientes del 06 DE ENERO AL 31 DE DICIEMBRE DEL 2025. </a:t>
            </a:r>
            <a:br>
              <a:rPr lang="es-EC" sz="2400" dirty="0">
                <a:solidFill>
                  <a:schemeClr val="tx1"/>
                </a:solidFill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</a:br>
            <a:br>
              <a:rPr lang="es-EC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s-EC" sz="2400" dirty="0">
                <a:solidFill>
                  <a:schemeClr val="tx1"/>
                </a:solidFill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  <a:t>Según: El Art. 11.- Obligados a rendir cuentas.- Tienen la obligación de rendir cuentas las autoridades del Estado electas o de libre remoción, representantes legales de empresas públicas o personas jurídicas del sector privado que manejen fondos públicos o desarrollen actividades de interés público, sin perjuicio de la responsabilidad que tienen las y los servidores públicos sobre sus actos u omisiones. En caso de incumplimiento por parte de las instituciones y entidades del sector público, el Consejo de Participación Ciudadana y Control Social remitirá la queja a la Contraloría General del Estado para que inicie el proceso de investigación sobre la gestión de las autoridades obligadas, sin perjuicio de las sanciones previstas en la Ley Orgánica de Transparencia y Acceso a la Información Pública por la negación de información.</a:t>
            </a:r>
            <a:br>
              <a:rPr lang="es-EC" sz="6000" dirty="0">
                <a:solidFill>
                  <a:srgbClr val="00B0F0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br>
              <a:rPr lang="es-EC" sz="6000" b="1" dirty="0">
                <a:solidFill>
                  <a:srgbClr val="00B0F0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br>
              <a:rPr lang="es-EC" sz="6000" b="1" dirty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r>
              <a:rPr lang="es-EC" sz="6000" b="1" dirty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0384" y="1228192"/>
            <a:ext cx="10687810" cy="4771391"/>
          </a:xfrm>
        </p:spPr>
        <p:txBody>
          <a:bodyPr>
            <a:noAutofit/>
          </a:bodyPr>
          <a:lstStyle/>
          <a:p>
            <a:pPr algn="ctr"/>
            <a:r>
              <a:rPr lang="es-EC" sz="4800" b="1" dirty="0">
                <a:solidFill>
                  <a:schemeClr val="bg2">
                    <a:lumMod val="25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TRABAJOS Y GESTIONES REALIZADAS</a:t>
            </a:r>
            <a:br>
              <a:rPr lang="es-EC" sz="4800" b="1" dirty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br>
              <a:rPr lang="es-EC" sz="6000" b="1" dirty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r>
              <a:rPr lang="es-EC" sz="5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Batang" panose="02030600000101010101" pitchFamily="18" charset="-127"/>
              </a:rPr>
              <a:t>COMISIÓN SECTOR PRODUCTIVO</a:t>
            </a:r>
            <a:br>
              <a:rPr lang="es-EC" sz="6000" b="1" dirty="0">
                <a:solidFill>
                  <a:srgbClr val="00B0F0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br>
              <a:rPr lang="es-EC" sz="6000" b="1" dirty="0">
                <a:solidFill>
                  <a:srgbClr val="00B0F0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br>
              <a:rPr lang="es-EC" sz="6000" b="1" dirty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r>
              <a:rPr lang="es-EC" sz="6000" b="1" dirty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/>
          <p:nvPr/>
        </p:nvSpPr>
        <p:spPr>
          <a:xfrm>
            <a:off x="1738210" y="699798"/>
            <a:ext cx="9945666" cy="1306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</a:rPr>
              <a:t>Apoyo en labores de limpieza en el cantón Piñas debido a las fuertes lluvias</a:t>
            </a:r>
            <a:endParaRPr lang="es-EC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6D3CB7-E4C8-0C45-2DAA-70FF9855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283" y="2286000"/>
            <a:ext cx="4938615" cy="39468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698172" y="720178"/>
            <a:ext cx="9632515" cy="12485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</a:rPr>
              <a:t>Limpieza de las vías en el sector productivo para mejorar el acceso y la movilidad.</a:t>
            </a:r>
            <a:endParaRPr lang="es-EC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A5AC15-197A-0EB7-89BA-2C3E044C3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583" y="2157089"/>
            <a:ext cx="4901300" cy="41224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744825" y="709130"/>
            <a:ext cx="9657567" cy="17075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</a:rPr>
              <a:t>Trabajo de inspección en la vía principal acompañado por el técnico de la Prefectura y el señor Prefecto.</a:t>
            </a:r>
            <a:endParaRPr lang="es-EC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69DF27-BDB0-1FEF-4538-682ED5B94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60" y="2673220"/>
            <a:ext cx="5026089" cy="36529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791477" y="699796"/>
            <a:ext cx="9927772" cy="2108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</a:rPr>
              <a:t>Acciones de apoyo social realizadas en coordinación con la presidenta parroquial, dirigidas a las familias afectadas por la temporada invernal.</a:t>
            </a:r>
            <a:endParaRPr lang="es-EC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94E380-E01C-8634-6CDD-254111B9D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968"/>
          <a:stretch>
            <a:fillRect/>
          </a:stretch>
        </p:blipFill>
        <p:spPr>
          <a:xfrm>
            <a:off x="4130739" y="2883159"/>
            <a:ext cx="3557685" cy="34056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791477" y="727788"/>
            <a:ext cx="9645041" cy="16981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</a:rPr>
              <a:t>Con el acompañamiento de técnicos municipales, se llevó a cabo la entrega de guineos a los habitantes de la parroquia.</a:t>
            </a:r>
            <a:endParaRPr lang="es-EC" b="1" dirty="0">
              <a:solidFill>
                <a:schemeClr val="bg2">
                  <a:lumMod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AutoShape 2" descr="blob:https://web.whatsapp.com/f085fef7-9314-4437-b627-be355b32a1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D87530-5645-48D9-9801-F2E034FA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67" b="16847"/>
          <a:stretch>
            <a:fillRect/>
          </a:stretch>
        </p:blipFill>
        <p:spPr>
          <a:xfrm>
            <a:off x="3405671" y="2565918"/>
            <a:ext cx="5125404" cy="37042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185</TotalTime>
  <Words>431</Words>
  <Application>Microsoft Office PowerPoint</Application>
  <PresentationFormat>Panorámica</PresentationFormat>
  <Paragraphs>35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Batang</vt:lpstr>
      <vt:lpstr>Arial</vt:lpstr>
      <vt:lpstr>Berlin Sans FB Demi</vt:lpstr>
      <vt:lpstr>Book Antiqua</vt:lpstr>
      <vt:lpstr>Century Gothic</vt:lpstr>
      <vt:lpstr>Cooper Black</vt:lpstr>
      <vt:lpstr>Wingdings</vt:lpstr>
      <vt:lpstr>Wingdings 3</vt:lpstr>
      <vt:lpstr>Espiral</vt:lpstr>
      <vt:lpstr>Presentación de PowerPoint</vt:lpstr>
      <vt:lpstr>Presentación de PowerPoint</vt:lpstr>
      <vt:lpstr>Dando cumplimiento a mi obligación como VOCAL del GAD Parroquial, pongo a vuestra disposición el Informe de gestiones correspondientes del 06 DE ENERO AL 31 DE DICIEMBRE DEL 2025.   Según: El Art. 11.- Obligados a rendir cuentas.- Tienen la obligación de rendir cuentas las autoridades del Estado electas o de libre remoción, representantes legales de empresas públicas o personas jurídicas del sector privado que manejen fondos públicos o desarrollen actividades de interés público, sin perjuicio de la responsabilidad que tienen las y los servidores públicos sobre sus actos u omisiones. En caso de incumplimiento por parte de las instituciones y entidades del sector público, el Consejo de Participación Ciudadana y Control Social remitirá la queja a la Contraloría General del Estado para que inicie el proceso de investigación sobre la gestión de las autoridades obligadas, sin perjuicio de las sanciones previstas en la Ley Orgánica de Transparencia y Acceso a la Información Pública por la negación de información.    </vt:lpstr>
      <vt:lpstr>TRABAJOS Y GESTIONES REALIZADAS  COMISIÓN SECTOR PRODUCTIVO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 PARROQUIAL PIEDRAS</dc:title>
  <dc:creator>Facilitador</dc:creator>
  <cp:lastModifiedBy>Estefany Jaramillo</cp:lastModifiedBy>
  <cp:revision>67</cp:revision>
  <cp:lastPrinted>2021-06-17T18:11:00Z</cp:lastPrinted>
  <dcterms:created xsi:type="dcterms:W3CDTF">2021-06-16T16:38:00Z</dcterms:created>
  <dcterms:modified xsi:type="dcterms:W3CDTF">2026-05-27T18:23:36Z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2058-12.1.0.26372</vt:lpwstr>
  </property>
  <property fmtid="{D5CDD505-2E9C-101B-9397-08002B2CF9AE}" pid="3" name="ICV">
    <vt:lpwstr>FEA0F7E6F5DE468B8C964C9B9D1321D2_12</vt:lpwstr>
  </property>
</Properties>
</file>