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3"/>
  </p:notesMasterIdLst>
  <p:sldIdLst>
    <p:sldId id="485" r:id="rId2"/>
    <p:sldId id="543" r:id="rId3"/>
    <p:sldId id="486" r:id="rId4"/>
    <p:sldId id="727" r:id="rId5"/>
    <p:sldId id="714" r:id="rId6"/>
    <p:sldId id="715" r:id="rId7"/>
    <p:sldId id="716" r:id="rId8"/>
    <p:sldId id="718" r:id="rId9"/>
    <p:sldId id="719" r:id="rId10"/>
    <p:sldId id="720" r:id="rId11"/>
    <p:sldId id="721" r:id="rId12"/>
    <p:sldId id="722" r:id="rId13"/>
    <p:sldId id="776" r:id="rId14"/>
    <p:sldId id="723" r:id="rId15"/>
    <p:sldId id="661" r:id="rId16"/>
    <p:sldId id="729" r:id="rId17"/>
    <p:sldId id="730" r:id="rId18"/>
    <p:sldId id="731" r:id="rId19"/>
    <p:sldId id="732" r:id="rId20"/>
    <p:sldId id="733" r:id="rId21"/>
    <p:sldId id="734" r:id="rId22"/>
    <p:sldId id="735" r:id="rId23"/>
    <p:sldId id="736" r:id="rId24"/>
    <p:sldId id="737" r:id="rId25"/>
    <p:sldId id="738" r:id="rId26"/>
    <p:sldId id="739" r:id="rId27"/>
    <p:sldId id="740" r:id="rId28"/>
    <p:sldId id="741" r:id="rId29"/>
    <p:sldId id="742" r:id="rId30"/>
    <p:sldId id="768" r:id="rId31"/>
    <p:sldId id="769" r:id="rId32"/>
    <p:sldId id="779" r:id="rId33"/>
    <p:sldId id="778" r:id="rId34"/>
    <p:sldId id="780" r:id="rId35"/>
    <p:sldId id="781" r:id="rId36"/>
    <p:sldId id="782" r:id="rId37"/>
    <p:sldId id="783" r:id="rId38"/>
    <p:sldId id="785" r:id="rId39"/>
    <p:sldId id="786" r:id="rId40"/>
    <p:sldId id="787" r:id="rId41"/>
    <p:sldId id="789" r:id="rId42"/>
    <p:sldId id="788" r:id="rId43"/>
    <p:sldId id="790" r:id="rId44"/>
    <p:sldId id="791" r:id="rId45"/>
    <p:sldId id="792" r:id="rId46"/>
    <p:sldId id="793" r:id="rId47"/>
    <p:sldId id="794" r:id="rId48"/>
    <p:sldId id="795" r:id="rId49"/>
    <p:sldId id="796" r:id="rId50"/>
    <p:sldId id="797" r:id="rId51"/>
    <p:sldId id="798" r:id="rId52"/>
    <p:sldId id="743" r:id="rId53"/>
    <p:sldId id="745" r:id="rId54"/>
    <p:sldId id="747" r:id="rId55"/>
    <p:sldId id="748" r:id="rId56"/>
    <p:sldId id="750" r:id="rId57"/>
    <p:sldId id="751" r:id="rId58"/>
    <p:sldId id="752" r:id="rId59"/>
    <p:sldId id="753" r:id="rId60"/>
    <p:sldId id="754" r:id="rId61"/>
    <p:sldId id="755" r:id="rId62"/>
    <p:sldId id="756" r:id="rId63"/>
    <p:sldId id="758" r:id="rId64"/>
    <p:sldId id="759" r:id="rId65"/>
    <p:sldId id="760" r:id="rId66"/>
    <p:sldId id="761" r:id="rId67"/>
    <p:sldId id="762" r:id="rId68"/>
    <p:sldId id="763" r:id="rId69"/>
    <p:sldId id="764" r:id="rId70"/>
    <p:sldId id="765" r:id="rId71"/>
    <p:sldId id="766" r:id="rId72"/>
    <p:sldId id="767" r:id="rId73"/>
    <p:sldId id="770" r:id="rId74"/>
    <p:sldId id="777" r:id="rId75"/>
    <p:sldId id="784" r:id="rId76"/>
    <p:sldId id="775" r:id="rId77"/>
    <p:sldId id="771" r:id="rId78"/>
    <p:sldId id="772" r:id="rId79"/>
    <p:sldId id="773" r:id="rId80"/>
    <p:sldId id="774" r:id="rId81"/>
    <p:sldId id="724" r:id="rId82"/>
  </p:sldIdLst>
  <p:sldSz cx="12192000" cy="6858000"/>
  <p:notesSz cx="6858000" cy="9144000"/>
  <p:defaultTextStyle>
    <a:defPPr>
      <a:defRPr lang="es-EC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ción predeterminada" id="{055093AD-FBE6-450C-B3CB-53BFAD64D5BD}">
          <p14:sldIdLst>
            <p14:sldId id="485"/>
            <p14:sldId id="543"/>
            <p14:sldId id="486"/>
          </p14:sldIdLst>
        </p14:section>
        <p14:section name="Sección predeterminada" id="{32D3B995-8847-46F7-B3E5-2BF5CFEEE63D}">
          <p14:sldIdLst>
            <p14:sldId id="727"/>
            <p14:sldId id="714"/>
            <p14:sldId id="715"/>
            <p14:sldId id="716"/>
            <p14:sldId id="718"/>
            <p14:sldId id="719"/>
            <p14:sldId id="720"/>
            <p14:sldId id="721"/>
            <p14:sldId id="722"/>
            <p14:sldId id="776"/>
            <p14:sldId id="723"/>
            <p14:sldId id="661"/>
            <p14:sldId id="729"/>
            <p14:sldId id="730"/>
            <p14:sldId id="731"/>
            <p14:sldId id="732"/>
            <p14:sldId id="733"/>
            <p14:sldId id="734"/>
            <p14:sldId id="735"/>
            <p14:sldId id="736"/>
            <p14:sldId id="737"/>
            <p14:sldId id="738"/>
            <p14:sldId id="739"/>
            <p14:sldId id="740"/>
            <p14:sldId id="741"/>
            <p14:sldId id="742"/>
            <p14:sldId id="768"/>
            <p14:sldId id="769"/>
            <p14:sldId id="779"/>
            <p14:sldId id="778"/>
            <p14:sldId id="780"/>
            <p14:sldId id="781"/>
            <p14:sldId id="782"/>
            <p14:sldId id="783"/>
            <p14:sldId id="785"/>
            <p14:sldId id="786"/>
            <p14:sldId id="787"/>
            <p14:sldId id="789"/>
            <p14:sldId id="788"/>
            <p14:sldId id="790"/>
            <p14:sldId id="791"/>
            <p14:sldId id="792"/>
            <p14:sldId id="793"/>
            <p14:sldId id="794"/>
            <p14:sldId id="795"/>
            <p14:sldId id="796"/>
            <p14:sldId id="797"/>
            <p14:sldId id="798"/>
            <p14:sldId id="743"/>
            <p14:sldId id="745"/>
            <p14:sldId id="747"/>
            <p14:sldId id="748"/>
            <p14:sldId id="750"/>
            <p14:sldId id="751"/>
            <p14:sldId id="752"/>
            <p14:sldId id="753"/>
            <p14:sldId id="754"/>
            <p14:sldId id="755"/>
            <p14:sldId id="756"/>
            <p14:sldId id="758"/>
            <p14:sldId id="759"/>
            <p14:sldId id="760"/>
            <p14:sldId id="761"/>
            <p14:sldId id="762"/>
            <p14:sldId id="763"/>
            <p14:sldId id="764"/>
            <p14:sldId id="765"/>
            <p14:sldId id="766"/>
            <p14:sldId id="767"/>
            <p14:sldId id="770"/>
            <p14:sldId id="777"/>
            <p14:sldId id="784"/>
            <p14:sldId id="775"/>
            <p14:sldId id="771"/>
            <p14:sldId id="772"/>
            <p14:sldId id="773"/>
            <p14:sldId id="774"/>
            <p14:sldId id="72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291" autoAdjust="0"/>
  </p:normalViewPr>
  <p:slideViewPr>
    <p:cSldViewPr snapToGrid="0">
      <p:cViewPr varScale="1">
        <p:scale>
          <a:sx n="70" d="100"/>
          <a:sy n="70" d="100"/>
        </p:scale>
        <p:origin x="7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D87B12-AFAE-4868-A101-5EA716D5AD2C}" type="datetimeFigureOut">
              <a:rPr lang="es-SV" smtClean="0"/>
              <a:t>20/05/2026</a:t>
            </a:fld>
            <a:endParaRPr lang="es-SV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SV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B9BF7-7200-4192-A0FE-41FEC99D1B84}" type="slidenum">
              <a:rPr lang="es-SV" smtClean="0"/>
              <a:t>‹Nº›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110858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SV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9BF7-7200-4192-A0FE-41FEC99D1B84}" type="slidenum">
              <a:rPr lang="es-SV" smtClean="0"/>
              <a:t>5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776872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072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067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860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555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473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26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2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2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079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74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91624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827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22634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008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639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32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098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2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8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9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0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1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2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3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4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6.jpeg"/><Relationship Id="rId4" Type="http://schemas.openxmlformats.org/officeDocument/2006/relationships/image" Target="../media/image75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7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8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9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0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1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2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3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4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5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6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7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8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9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0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3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5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8.png"/></Relationships>
</file>

<file path=ppt/slides/_rels/slide8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0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xmlns="" id="{B318BADD-2369-4BA8-AFD9-632D95CA4D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542" y="18506"/>
            <a:ext cx="7742067" cy="683949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70409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1 Imagen" descr="apiedras 7">
            <a:extLst>
              <a:ext uri="{FF2B5EF4-FFF2-40B4-BE49-F238E27FC236}">
                <a16:creationId xmlns:a16="http://schemas.microsoft.com/office/drawing/2014/main" xmlns="" id="{00000000-0008-0000-0300-000002000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0"/>
            <a:ext cx="662588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26611" y="4206242"/>
            <a:ext cx="9706708" cy="2842520"/>
          </a:xfrm>
        </p:spPr>
        <p:txBody>
          <a:bodyPr>
            <a:noAutofit/>
          </a:bodyPr>
          <a:lstStyle/>
          <a:p>
            <a:pPr algn="ctr"/>
            <a:r>
              <a:rPr lang="es-EC" sz="4800" b="1" dirty="0">
                <a:ln w="22225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Gobierno autónomo descentralizado </a:t>
            </a:r>
            <a:br>
              <a:rPr lang="es-EC" sz="4800" b="1" dirty="0">
                <a:ln w="22225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</a:br>
            <a:r>
              <a:rPr lang="es-EC" sz="4800" b="1" dirty="0">
                <a:ln w="22225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parroquial rural de PIEDRAS</a:t>
            </a:r>
            <a:endParaRPr lang="es-EC" sz="4800" b="1" dirty="0">
              <a:ln w="22225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xmlns="" id="{DFB2E3B0-396C-4B2C-B460-CD99B6B571A5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8BB9D1B8-4DDB-48B7-9C6B-B2D2CEC68328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34761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s-EC" sz="6000" dirty="0">
                <a:solidFill>
                  <a:schemeClr val="accent3">
                    <a:lumMod val="75000"/>
                  </a:schemeClr>
                </a:solidFill>
                <a:latin typeface="Algerian" panose="04020705040A02060702" pitchFamily="82" charset="0"/>
              </a:rPr>
              <a:t> </a:t>
            </a:r>
            <a:br>
              <a:rPr lang="es-EC" sz="6000" dirty="0">
                <a:solidFill>
                  <a:schemeClr val="accent3">
                    <a:lumMod val="75000"/>
                  </a:schemeClr>
                </a:solidFill>
                <a:latin typeface="Algerian" panose="04020705040A02060702" pitchFamily="82" charset="0"/>
              </a:rPr>
            </a:br>
            <a:endParaRPr lang="es-EC" sz="6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xmlns="" id="{977D5086-BA22-4670-BC79-D326E54A1D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7864" y="2574413"/>
            <a:ext cx="8596668" cy="1166191"/>
          </a:xfrm>
        </p:spPr>
        <p:txBody>
          <a:bodyPr>
            <a:normAutofit/>
          </a:bodyPr>
          <a:lstStyle/>
          <a:p>
            <a:pPr algn="ctr"/>
            <a:r>
              <a:rPr lang="es-MX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Rounded MT Bold" panose="020F0704030504030204" pitchFamily="34" charset="0"/>
              </a:rPr>
              <a:t>RENDICION DE CUENTAS </a:t>
            </a:r>
            <a:endParaRPr lang="es-EC" sz="48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7" name="Marcador de texto 2">
            <a:extLst>
              <a:ext uri="{FF2B5EF4-FFF2-40B4-BE49-F238E27FC236}">
                <a16:creationId xmlns:a16="http://schemas.microsoft.com/office/drawing/2014/main" xmlns="" id="{2C488DD1-466E-418B-9461-60433BE14F08}"/>
              </a:ext>
            </a:extLst>
          </p:cNvPr>
          <p:cNvSpPr txBox="1">
            <a:spLocks/>
          </p:cNvSpPr>
          <p:nvPr/>
        </p:nvSpPr>
        <p:spPr>
          <a:xfrm>
            <a:off x="917864" y="3702196"/>
            <a:ext cx="8596668" cy="5395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MX" sz="2400" dirty="0">
                <a:solidFill>
                  <a:schemeClr val="bg2">
                    <a:lumMod val="50000"/>
                  </a:schemeClr>
                </a:solidFill>
                <a:latin typeface="Arial Rounded MT Bold" panose="020F0704030504030204" pitchFamily="34" charset="0"/>
              </a:rPr>
              <a:t>PERIODO ENERO A DICIEMBRE DEL AÑO 2024</a:t>
            </a:r>
            <a:endParaRPr lang="es-EC" sz="2400" dirty="0">
              <a:solidFill>
                <a:schemeClr val="bg2">
                  <a:lumMod val="50000"/>
                </a:schemeClr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xmlns="" id="{AB124C44-E28E-47AC-B72E-D144C80AAD3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xmlns="" id="{C6BD16FB-81AC-4FA0-ACD5-19BE7297B5C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8910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xmlns="" id="{F67EFC8A-CEAA-4BCC-9139-52CF6B58A64B}"/>
              </a:ext>
            </a:extLst>
          </p:cNvPr>
          <p:cNvPicPr/>
          <p:nvPr/>
        </p:nvPicPr>
        <p:blipFill rotWithShape="1">
          <a:blip r:embed="rId2" cstate="print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98474" y="69765"/>
            <a:ext cx="9734843" cy="6624287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89839CBD-217F-47EC-A5E4-9B0EA724022D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C3ECEDAD-2BC6-4172-85EA-21784C6483E4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ítulo 1">
            <a:extLst>
              <a:ext uri="{FF2B5EF4-FFF2-40B4-BE49-F238E27FC236}">
                <a16:creationId xmlns:a16="http://schemas.microsoft.com/office/drawing/2014/main" xmlns="" id="{2CDAE7B6-7926-4D52-95F3-66A7E341B2EC}"/>
              </a:ext>
            </a:extLst>
          </p:cNvPr>
          <p:cNvSpPr txBox="1">
            <a:spLocks/>
          </p:cNvSpPr>
          <p:nvPr/>
        </p:nvSpPr>
        <p:spPr>
          <a:xfrm>
            <a:off x="211017" y="351683"/>
            <a:ext cx="9847382" cy="575519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s-ES" sz="4400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RENDICION DE CUENTAS</a:t>
            </a:r>
          </a:p>
          <a:p>
            <a:pPr algn="ctr"/>
            <a:r>
              <a:rPr lang="es-ES" sz="4400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s-ES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PERIODO FISCAL ENERO A DICIEMBRE 2025</a:t>
            </a:r>
            <a:r>
              <a:rPr lang="es-ES" sz="4800" b="1" dirty="0">
                <a:ln>
                  <a:solidFill>
                    <a:srgbClr val="92D050"/>
                  </a:solidFill>
                </a:ln>
                <a:solidFill>
                  <a:schemeClr val="tx1"/>
                </a:solidFill>
              </a:rPr>
              <a:t/>
            </a:r>
            <a:br>
              <a:rPr lang="es-ES" sz="4800" b="1" dirty="0">
                <a:ln>
                  <a:solidFill>
                    <a:srgbClr val="92D050"/>
                  </a:solidFill>
                </a:ln>
                <a:solidFill>
                  <a:schemeClr val="tx1"/>
                </a:solidFill>
              </a:rPr>
            </a:br>
            <a:r>
              <a:rPr lang="es-ES" sz="2800" b="1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2800" b="1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b="1" u="sng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COMISION</a:t>
            </a:r>
            <a:r>
              <a:rPr lang="es-ES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es-ES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es-ES" sz="13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13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dirty="0">
                <a:solidFill>
                  <a:schemeClr val="accent2">
                    <a:lumMod val="75000"/>
                  </a:schemeClr>
                </a:solidFill>
              </a:rPr>
              <a:t>ACENTAMIENTOS HUMANOS Y VIALIDAD</a:t>
            </a:r>
            <a:br>
              <a:rPr lang="es-ES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s-ES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b="1" u="sng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RESPONSABLE: VOCAL</a:t>
            </a:r>
          </a:p>
          <a:p>
            <a:pPr algn="ctr"/>
            <a:r>
              <a:rPr lang="es-ES" sz="13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13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dirty="0">
                <a:solidFill>
                  <a:schemeClr val="accent2">
                    <a:lumMod val="75000"/>
                  </a:schemeClr>
                </a:solidFill>
              </a:rPr>
              <a:t> SRA. MARILU GUAMAN ZAMBRANO</a:t>
            </a:r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3514106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859809" y="327546"/>
            <a:ext cx="83797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kern="100" dirty="0">
                <a:latin typeface="Copperplate Gothic Bold" panose="020E0705020206020404" pitchFamily="34" charset="0"/>
                <a:cs typeface="Times New Roman" panose="02020603050405020304" pitchFamily="18" charset="0"/>
              </a:rPr>
              <a:t>ENTREGA DE FORMULAS A LOS ADULTOS MAYORES</a:t>
            </a:r>
            <a:endParaRPr lang="es-EC" sz="2400" kern="100" dirty="0">
              <a:latin typeface="Copperplate Gothic Bold" panose="020E07050202060204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177628FF-65AF-4EF8-8673-DC313B378A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6484" y="1385910"/>
            <a:ext cx="7819880" cy="462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20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267286" y="227325"/>
            <a:ext cx="93550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ENTREGA DE OFICIOS CON LA PETICION DE LA AMPLIACION DE LA VIA AL CARMEN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82F5DDAF-4F92-4587-977E-4B5DBC7EDC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700" y="1058322"/>
            <a:ext cx="8974601" cy="522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70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504324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kern="100" dirty="0">
                <a:latin typeface="Copperplate Gothic Bold" panose="020E0705020206020404" pitchFamily="34" charset="0"/>
                <a:cs typeface="Times New Roman" panose="02020603050405020304" pitchFamily="18" charset="0"/>
              </a:rPr>
              <a:t>FUMIGACION DE LA VIA</a:t>
            </a:r>
            <a:endParaRPr lang="es-EC" sz="2400" kern="100" dirty="0">
              <a:latin typeface="Copperplate Gothic Bold" panose="020E07050202060204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752F6D9F-301D-4722-A885-54171758E5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8775" y="1614854"/>
            <a:ext cx="7772400" cy="4481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85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xmlns="" id="{78786855-E817-BBFF-559C-50BFF31E16FC}"/>
              </a:ext>
            </a:extLst>
          </p:cNvPr>
          <p:cNvSpPr txBox="1"/>
          <p:nvPr/>
        </p:nvSpPr>
        <p:spPr>
          <a:xfrm>
            <a:off x="900753" y="322087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REUNION CON ING. VAZQUEZ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C2D47849-839A-41E2-962E-3E27486BE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0625" y="783752"/>
            <a:ext cx="7258050" cy="557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52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22087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S</a:t>
            </a:r>
            <a:r>
              <a:rPr lang="es-EC" dirty="0"/>
              <a:t>OCIALIZACION DE LOS BENEFICIOS DE LA JUNTA DE BENEFICIENCIA DE GUAYAQUIL.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F6FE5AE6-6ACE-4FB5-BCC4-04A0641630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409" y="1149106"/>
            <a:ext cx="8083391" cy="5033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75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22085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ACOMPAÑE A LA FACILITADORA DE ADULYOS MAYORES A RECOLECTAR INFORMACION.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4A1895A4-28BE-400B-96CA-7E0C99B5F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636" y="1153082"/>
            <a:ext cx="8724901" cy="545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17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71093" y="153275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</a:t>
            </a:r>
            <a:r>
              <a:rPr lang="es-EC" dirty="0"/>
              <a:t>NICIO DE LAS MEDICIONES CON  LOS TOPOGRAFOS, PARA LA AMPLEACION DE LA VIA.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830070DE-C7F1-4C5C-BBCE-F3C76484C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656" y="1618212"/>
            <a:ext cx="4828768" cy="3621576"/>
          </a:xfrm>
          <a:prstGeom prst="rect">
            <a:avLst/>
          </a:prstGeom>
        </p:spPr>
      </p:pic>
      <p:sp>
        <p:nvSpPr>
          <p:cNvPr id="6" name="AutoShape 2">
            <a:extLst>
              <a:ext uri="{FF2B5EF4-FFF2-40B4-BE49-F238E27FC236}">
                <a16:creationId xmlns:a16="http://schemas.microsoft.com/office/drawing/2014/main" xmlns="" id="{A917C1A4-51CC-41F6-AE5B-59EF0A63958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1495425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xmlns="" id="{6838D6C5-07DA-480A-88C4-6F3601AC6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49" y="1618212"/>
            <a:ext cx="4828768" cy="3621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4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08017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NOS TRASLADAMOS A PIÑAS A AYUDAR EN LA LIMPIEZA DE LAS CALLES POR EL DILUVIO </a:t>
            </a:r>
            <a:endParaRPr lang="es-EC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34C971EB-D22F-48C3-86A7-95A638ACE3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600" y="1385910"/>
            <a:ext cx="7858125" cy="444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38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08017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INSPECCION DEL SOCABON EN EL RECUERDO 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34972FA8-FA6C-4621-8E8E-188C753558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752" y="1681185"/>
            <a:ext cx="8420668" cy="450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87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589375"/>
            <a:ext cx="84206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NOS TRASLADAMOS A LAS INSTALACIONES DE OBRAS PUBLICAS, PARA QUE NOS DEN SOLUCION AL SOCABON QUE HABIA EN EL RECUERDO</a:t>
            </a:r>
            <a:endParaRPr lang="es-EC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6855D59F-5F00-44D2-85E6-2079730424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075" y="2159035"/>
            <a:ext cx="8420668" cy="445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87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</a:t>
            </a:r>
            <a:r>
              <a:rPr lang="es-EC" dirty="0"/>
              <a:t>E TRASLADE A LA CANTERA DE PUENTE DE PALO  PEDIR MATERIAL PARA COLOCAR EN LA VIA ENTRADA EL CARMEN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BC2EDA37-C398-41BF-947D-2ECDECA2AC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525" y="1485899"/>
            <a:ext cx="8772525" cy="4993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247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02EE058-2793-090C-BE74-EB23AE6E5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6FF0CA9D-6CBC-EBDE-4AD0-D96FA473193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7048A4F8-F64D-01C7-AE79-D76B2F6A105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0ED43EC-2E88-0335-AE53-240098EBC144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SOCIALIZACION DEL CREDITO  VIOLETA QUE ESTABA PROMOCIONANDO EL BANECUADOR PARA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D9058EAA-7A32-4561-B864-6B19A3F1E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5925" y="1209353"/>
            <a:ext cx="7029450" cy="527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61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0794B0A-62E5-2E78-15A8-6F3865F187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A3793305-AE49-3EEE-1863-D18425CEA8F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8E61DDD-8496-2C49-686B-2DD4730BC705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A4C6B6DE-E527-CEE8-CF44-74ADB615A680}"/>
              </a:ext>
            </a:extLst>
          </p:cNvPr>
          <p:cNvSpPr txBox="1"/>
          <p:nvPr/>
        </p:nvSpPr>
        <p:spPr>
          <a:xfrm>
            <a:off x="900753" y="378356"/>
            <a:ext cx="84206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ME TRASLADE AL DEPARTAMENTO DE ESTUDIOS Y PROYECTOS PARA DAR SEGUIMIENTO DEL LEVANTAMIENTO DE INFORMACION DE LA AMPLIACION DE LA VIA EL CARMEN.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884A00E9-8CBC-4599-9001-65B4FBBFB1E9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799" y="2317348"/>
            <a:ext cx="7648576" cy="40453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828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5D6E6C4-F525-8AD3-CAB8-BEE6D8BA1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FA025BF7-ADCF-E247-6535-D8736241419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6EA629B6-1431-E99B-0025-CBA1820A6BD2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FF92BFDA-719F-781C-8884-9353CD95EDE6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</a:t>
            </a:r>
            <a:r>
              <a:rPr lang="es-EC" dirty="0"/>
              <a:t>E TRANSLADE A LAS OFICINAS DE CONAGOPARE PARA RETIRAR UNOS PROYECTOS PENDIENTES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56DEED6B-5C06-4B68-9870-80C97C693CD4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59" y="1752601"/>
            <a:ext cx="8625461" cy="42386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98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B789A50-8015-FAC9-2073-9B781CAA5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E7E4D58A-AEFE-2C18-846B-F3BA27F3B30C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CBF7025F-FF93-429C-C5E3-E6B0CDAAE83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CFDC5BF1-BAB1-D5E0-E6B8-B6886AF0ABFD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RESANTEO DE LA VIA AL CARMEN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7D51A3EF-DF07-4F49-9389-7D42B1FE1CE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04" y="1857375"/>
            <a:ext cx="4633595" cy="3676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56D53325-888F-4430-BE24-A0393DD275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1149" y="1857375"/>
            <a:ext cx="4902199" cy="367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9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B0603FE-76CE-0DC3-596C-FA5F161AC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976DED97-A59E-000A-D889-7DDF1B2E1C7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D74206E-BFC8-5E94-059B-557E38AF910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F65CD509-5177-B8F3-80C0-498F50B8A8A9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TRABAJOS EN LA VIA AL CERRO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932B43B6-0C73-45EB-8312-6126A05092B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679" y="1385910"/>
            <a:ext cx="8420667" cy="4671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5906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944EACE-516A-EB51-A159-685E6480DC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40E8BC0-D3A4-3A10-613B-73E23D9F4F0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84A72C22-0D0C-DC17-7615-3FFB7FED814F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C6994076-9B22-B9BF-5364-D7178D798646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</a:t>
            </a:r>
            <a:r>
              <a:rPr lang="es-EC" dirty="0"/>
              <a:t>IMPIEZA DEL PUENTE BADEN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38C65FF7-CF58-4964-90AB-513E16F47EC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557" y="1476375"/>
            <a:ext cx="8420667" cy="43338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4058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8C8E1965-529C-7146-E577-5A4F5026A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64E8E359-F76F-5EA0-B072-A494FA71458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EF065EF5-D571-358E-0EA9-C9340CABACB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D72F512C-E688-D480-B91E-DE28F4B85E7A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RESANTEO DE LA VIA AL POZO SEPTICO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1B031B2B-C3B1-4D4E-99C5-98BCDA6E27E2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19" b="35727"/>
          <a:stretch>
            <a:fillRect/>
          </a:stretch>
        </p:blipFill>
        <p:spPr bwMode="auto">
          <a:xfrm>
            <a:off x="900752" y="1504950"/>
            <a:ext cx="4071298" cy="4629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xmlns="" id="{7DAA277F-2E3E-4E80-BC4A-1215EC28C7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4975" y="1504950"/>
            <a:ext cx="4000499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64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AFEB778-16A0-85AD-1190-6F0FBC34B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A88A53B3-E84E-F990-13CA-370F0E7E53E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EB9CA495-60DB-235C-875C-78037FD8889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939F26AB-386B-B7B8-4567-E6E3EA5907E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PINTANDO LAS AREAS VERDES DE LA ENTRADA AL GAD PARROQUIAL.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DAC23DB7-57B4-4120-B9EA-750BC6B2AF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753" y="2058635"/>
            <a:ext cx="4594096" cy="345634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9B8E7D85-4970-42C6-9DA1-2B49EC2BFD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9300" y="2058636"/>
            <a:ext cx="4000500" cy="3456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59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826E34E9-2170-6C66-8766-1D9E638F8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A615A54-E626-493A-CC2C-89685E03670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1372033B-110C-B5FC-8BE3-10C66BB9BAE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ACC8C3E8-C5C6-7652-3321-ABCBA9D3ADC9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FIESTAS PARROQUIALES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FCBE3DA0-5AAD-4795-80A4-254593FC6D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" y="1678476"/>
            <a:ext cx="5143500" cy="4352925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A953142E-C79B-4319-B04F-20A12EA1BA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0452" y="2219325"/>
            <a:ext cx="3764598" cy="381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37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524D2BA-EC00-02EA-F6E9-DBAD1FFA77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DEE36ACC-1207-C3E3-D6B1-15673A431D7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5D07FE5-913B-0545-08D7-E82BEA44725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C261E62E-496F-EB4F-BCC7-E1E99B9AF90F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LIMPIEZA DEL COLISEO EL CARMEN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0EE59725-1E49-41DA-B328-9EC2D11F80E3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59" y="1226819"/>
            <a:ext cx="9067165" cy="53549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7235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6B4B730-8446-2782-CAD7-6BD74D2CF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D9450FD3-4CA5-6F10-C489-8921FBB946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094DFC3-2F36-31A9-BC69-A374379BB1C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9C5B977-362E-3D8A-5112-B51503EE604A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INSPECCCION DEL PARQUE PARA SU READECUACION CON TECNICOS DE CONAGOPARE.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00A22110-734C-4F9D-A6B6-D265BF557587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228" y="1577340"/>
            <a:ext cx="8957622" cy="51048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593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0E2CA5E-0081-2F3C-E001-C603398BD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7CED74AC-D7A1-407F-2D39-8A0D0EEA345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70EE370F-14DD-A912-261A-FD68F739F66F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542EA240-B4E3-E148-5C4F-BDA124C79377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INTEGRACION CON ADULTOS MAYORES DE EL CARMEN.</a:t>
            </a:r>
            <a:endParaRPr lang="es-EC" dirty="0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xmlns="" id="{C7985C72-BA85-434F-8A2A-C582AE94022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A157B028-5080-4168-B0A0-E2A5F66436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" y="1590674"/>
            <a:ext cx="4943475" cy="4448176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xmlns="" id="{8B802E7C-4C43-45C6-A13F-6805EFB7389F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305" y="1590673"/>
            <a:ext cx="4700270" cy="44481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0246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5B7979C-B3A9-A3C7-AD5B-45FBB9DB29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8546FE91-4435-4AF4-DD8C-F510FA07CB0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EB65563E-8EA7-5CF4-A9AF-14E828007090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3C6BE12D-DEC6-51F6-844B-0DAAAF92C228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P</a:t>
            </a:r>
            <a:r>
              <a:rPr lang="es-EC" dirty="0"/>
              <a:t>ARTICIPE EN LA FERIA GASTRONOMICA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D23DC1F2-33DA-48B3-B1D2-16C8278EEBAD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78"/>
          <a:stretch/>
        </p:blipFill>
        <p:spPr bwMode="auto">
          <a:xfrm>
            <a:off x="666749" y="1385909"/>
            <a:ext cx="4600575" cy="494821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3AC0F23A-C842-4C05-B4B1-644DC88C8BB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550" y="1385909"/>
            <a:ext cx="4514848" cy="4948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589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E51370F-6675-338D-870D-9C20129E0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B2F6EFF-AB8F-B3DF-B0A6-FDFFBF70087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21DBC4C-64E7-E11C-435B-BFECCEA61AD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786B847-BFAD-389F-F43C-FFEC64BD2A54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/>
              <a:t>ENTREGA DE TACHOS DE BASURA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7694FF8F-AF77-437F-888D-ECC0A92A73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132" y="1243834"/>
            <a:ext cx="8861543" cy="473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4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28B5D0B-60A9-1960-5947-C2F4447173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951EA676-A62D-36B5-E55E-46606A504FD2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4B118D9C-37BF-9046-7B61-AB2896125388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F823AD07-CEFD-DE8A-7748-66351C0A5471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C</a:t>
            </a:r>
            <a:r>
              <a:rPr lang="es-EC" dirty="0"/>
              <a:t>OCINANDO PARA LAS CUADRILLAS DEL ASFALTO</a:t>
            </a: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xmlns="" id="{B01F66F4-4B87-4886-ACDC-754218242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0650" y="1209353"/>
            <a:ext cx="7534275" cy="5472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66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F</a:t>
            </a:r>
            <a:r>
              <a:rPr lang="es-EC" dirty="0"/>
              <a:t>UI A HABLAR CON EL ING. JAYRO VAZQUEZ PARA SABER COMO VA EL PROCESO DE AMPLIACION DE LA VIA AL CARMEN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5E06C67A-5314-47E9-ADEC-8B048055BC11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00" b="2743"/>
          <a:stretch>
            <a:fillRect/>
          </a:stretch>
        </p:blipFill>
        <p:spPr bwMode="auto">
          <a:xfrm>
            <a:off x="700404" y="1676399"/>
            <a:ext cx="8786495" cy="42957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08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FUI A LA PREFECTURA PARA DAR SEGUIMIENTO A UN OFICIO QUE SE HABIA ENVIADO SOBRE LA AMPLIACION DE LA VIA AL CARMEN.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1B5BD97C-7298-411B-8CAD-EE798430A38E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31" b="24928"/>
          <a:stretch>
            <a:fillRect/>
          </a:stretch>
        </p:blipFill>
        <p:spPr bwMode="auto">
          <a:xfrm>
            <a:off x="767079" y="1790700"/>
            <a:ext cx="8805545" cy="44672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994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REUNION CON LOS MORADORES DEL CARMEN PARA PRESENTAR AL NUEVO PERSONAL POLICIAL PARA BRINDAR SEGURIDAD.</a:t>
            </a:r>
            <a:endParaRPr lang="es-EC" dirty="0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xmlns="" id="{54B03090-FF84-4F8D-9A4C-BC0CB93ECADB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2" y="1499235"/>
            <a:ext cx="8420667" cy="45872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83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BRIGADA DE CAPTACIONES CON LA JUNTA DE BENEFICIENCIA DE GUAYAQUIL-</a:t>
            </a:r>
            <a:endParaRPr lang="es-EC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7C469E7B-22B2-4B39-B913-BE2EB72C76CB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77" b="18721"/>
          <a:stretch>
            <a:fillRect/>
          </a:stretch>
        </p:blipFill>
        <p:spPr bwMode="auto">
          <a:xfrm>
            <a:off x="336013" y="1385910"/>
            <a:ext cx="9408062" cy="48996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5900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SOCIALIZACION CON LA COMUNIDAD DEL PROYECTO DE ADECUACION DEL PARQUE DE EL CARMEN, 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9F7FDD20-558D-4F4E-A2FE-856365FC46C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59" y="1604009"/>
            <a:ext cx="8857615" cy="42348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88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INAUGURACION DEL ASFALTO DE PIEDRAS</a:t>
            </a:r>
            <a:endParaRPr lang="es-EC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990AFCB2-D598-414D-8526-5C3E5EB3BBFB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780" y="902134"/>
            <a:ext cx="7252970" cy="27078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xmlns="" id="{9F449F53-FFE4-4796-857D-8F634F68769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780" y="3672088"/>
            <a:ext cx="7252970" cy="30359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1103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SE REALIZO LA ENTREGA DE BIENES PARA EL PUNTO SEGURO EL CARMEN AL SUB TENIENTE PABLO PIEDRA.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0B023B81-956E-47DB-AE2E-1125B2557411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30" y="1685924"/>
            <a:ext cx="4395470" cy="4793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E6B2ED4D-F595-4C5F-841E-1A9E1ED742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22" y="1685924"/>
            <a:ext cx="4269154" cy="479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554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ME TRASLADE A BELLA INDIA DONDE EL ING. VAZQUEZ PARA SABER CUANDO INICIABAN CON LOS TRABAJOS DE AMPLIACION.</a:t>
            </a:r>
            <a:endParaRPr lang="es-EC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9064995F-8533-453C-8A72-AEE94C6D71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5840" y="1578685"/>
            <a:ext cx="3885247" cy="5163119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4A474A87-BCEB-41B4-BAFB-86164089F5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6100" y="1606740"/>
            <a:ext cx="4606550" cy="5075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77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RETIRE EL PROYECTO DE READECUACION DEL PARQUE EL CARMEN.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7724A485-AC9A-41BC-97F2-366AFFB158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4650" y="1281480"/>
            <a:ext cx="5143500" cy="5400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01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LIMPIEZA DEL CEMENTEREIO DE EL CARMEN Y LLENANDO CISTERNA DE AGUA CON EL CUERPO DE BOMBEROS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xmlns="" id="{C3DB7A4E-44B6-4B70-BF18-358AFC22E7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301" y="1578685"/>
            <a:ext cx="7324724" cy="498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31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LIMPIEZA DEL PARQUE DE EL CARMEN CON HIDROLAVADORA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C7E8F567-AC08-4E15-849D-18725D8DF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987" y="1895475"/>
            <a:ext cx="5064663" cy="367778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41786874-41CA-4885-9F4C-631B34EF38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0345" y="1895476"/>
            <a:ext cx="4466130" cy="367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71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ME REUNI CON EL ING. VAZQUEZ PARA SABER CUANDO IBA A ENVIAR EL PERSONAL DE TOPOGRAFIA, PARA QUE COLOQUEN LOS PUNTOS EN LA VIA QUE SE VA A AMPLIAR-</a:t>
            </a:r>
            <a:endParaRPr lang="es-EC" dirty="0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xmlns="" id="{D7A16F33-DFFC-443C-93C4-93423403D7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2118" y="1948016"/>
            <a:ext cx="4242563" cy="4734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67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INICIO DE LA COLOCACION DE LOS PUNTOS DE REFERENCIA PARA LOS CORTES, PARA INICIAR CON LA AMPLIACION DE LA VIA EL CARMEN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BB22AE4E-7A4D-4AC1-8350-9AC230F3E8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6524" y="1592750"/>
            <a:ext cx="5897591" cy="5089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45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ELABORACION DE ESTACAS PARA IR COLOCANDO EN LA VIA.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xmlns="" id="{5A24FAAF-27AB-4C49-8FFC-C6EE2C1E11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8825" y="1578685"/>
            <a:ext cx="6257924" cy="4693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54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AYUDANDO A PINTAR LOS PUNTOS DE REFERENCIA PARA LOS CORTES, PARA LA AMPLIACION DE LA VIA.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E01EA472-58AB-4467-B73D-3509D1DB81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2049" y="1771649"/>
            <a:ext cx="3819525" cy="4530403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FE355736-CAEA-4146-8609-11E107D50D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1086" y="1689447"/>
            <a:ext cx="3956713" cy="4612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44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CONTINUAMOS CON LA COLOCACION DE LOS PUNTOS DE REFERENCIA PARA LA AMPLIACION.</a:t>
            </a:r>
            <a:endParaRPr lang="es-EC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6F60B322-563F-448A-8D20-31CE6E7B5F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75" y="1724024"/>
            <a:ext cx="4762500" cy="495813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B44F7471-C3A2-4EC0-81CE-D5D5F2A4E6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2659" y="1724024"/>
            <a:ext cx="5016500" cy="495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685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CULMINAMOS CON LA COLOCACION DE LOS PUNTOS DE REFERENCIA PARA LA AMPLIACION.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xmlns="" id="{158E2C51-9A7F-4ED5-8BA3-BA757111C6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131" y="1576482"/>
            <a:ext cx="4895724" cy="4903162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E055BF8B-9EE6-4AAC-AB87-79F0F711D2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3972" y="1576483"/>
            <a:ext cx="3977449" cy="490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1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ME TRASLADE A BELLA INDIA, PARA HABLAR CON EL ING. VAZQUEZ SOBRE LOS TRABAJOS TERMINADOS DE TOPOGRAFIA Y SABER CUANDO ENVIABAN LA MAQUINARIA.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xmlns="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ADCFF414-34E6-4C65-911A-F2822B31B6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49" y="1948016"/>
            <a:ext cx="4476751" cy="4734137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49D0E9D8-01DB-4372-8047-EEC4B656EE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4939" y="1948015"/>
            <a:ext cx="4106482" cy="4734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8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INSPECCION DEL ING. VAZQUEZ PARA INCIAR CON LOS TRABAJOS DE CORTE PARA LA AMPLIACION DE LA VIA.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xmlns="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xmlns="" id="{44B599B3-3CE7-44D1-B2FC-9FDA9B3C21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75" y="1724391"/>
            <a:ext cx="6610350" cy="495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446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LLEGADA DE LA MAQUINARIA PARA LA AMPLIACION DE LA VIA.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xmlns="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2390669E-4F02-4CFB-BBC1-08E1A49A58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7374" y="1414725"/>
            <a:ext cx="6753225" cy="506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59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 smtClean="0"/>
              <a:t>UNICIO DE LOS CORTES PARA LA AMOLIACION DE LA VIA EL CARMEN.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xmlns="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355" y="1209353"/>
            <a:ext cx="4019267" cy="5472801"/>
          </a:xfrm>
          <a:prstGeom prst="rect">
            <a:avLst/>
          </a:prstGeom>
        </p:spPr>
      </p:pic>
      <p:sp>
        <p:nvSpPr>
          <p:cNvPr id="6" name="AutoShape 2" descr="blob:https://web.whatsapp.com/299a425a-5387-4731-8795-c25455a31ab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5300" y="1209352"/>
            <a:ext cx="4274610" cy="5472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08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10A5662-876A-1643-B604-C3498A692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xmlns="" id="{DE7024F8-F6A9-9B3E-8DAF-A2DB57BAAF01}"/>
              </a:ext>
            </a:extLst>
          </p:cNvPr>
          <p:cNvPicPr/>
          <p:nvPr/>
        </p:nvPicPr>
        <p:blipFill rotWithShape="1">
          <a:blip r:embed="rId2" cstate="print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98474" y="69765"/>
            <a:ext cx="9734843" cy="6624287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BDC92B84-4EC0-9309-A517-356FDF4E0550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xmlns="" id="{C2D56865-F63B-77AA-9CAF-F891A2908D14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ítulo 1">
            <a:extLst>
              <a:ext uri="{FF2B5EF4-FFF2-40B4-BE49-F238E27FC236}">
                <a16:creationId xmlns:a16="http://schemas.microsoft.com/office/drawing/2014/main" xmlns="" id="{CF111E3A-C746-A496-6D1B-69CF3AE321FE}"/>
              </a:ext>
            </a:extLst>
          </p:cNvPr>
          <p:cNvSpPr txBox="1">
            <a:spLocks/>
          </p:cNvSpPr>
          <p:nvPr/>
        </p:nvSpPr>
        <p:spPr>
          <a:xfrm>
            <a:off x="211017" y="351683"/>
            <a:ext cx="9847382" cy="575519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s-ES" sz="4400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RENDICION DE CUENTAS</a:t>
            </a:r>
          </a:p>
          <a:p>
            <a:pPr algn="ctr"/>
            <a:r>
              <a:rPr lang="es-ES" sz="4400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s-ES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PERIODO FISCAL ENERO A DICIEMBRE 2025</a:t>
            </a:r>
            <a:r>
              <a:rPr lang="es-ES" sz="4800" b="1" dirty="0">
                <a:ln>
                  <a:solidFill>
                    <a:srgbClr val="92D050"/>
                  </a:solidFill>
                </a:ln>
                <a:solidFill>
                  <a:schemeClr val="tx1"/>
                </a:solidFill>
              </a:rPr>
              <a:t/>
            </a:r>
            <a:br>
              <a:rPr lang="es-ES" sz="4800" b="1" dirty="0">
                <a:ln>
                  <a:solidFill>
                    <a:srgbClr val="92D050"/>
                  </a:solidFill>
                </a:ln>
                <a:solidFill>
                  <a:schemeClr val="tx1"/>
                </a:solidFill>
              </a:rPr>
            </a:br>
            <a:r>
              <a:rPr lang="es-ES" sz="2800" b="1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2800" b="1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b="1" u="sng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COMISION</a:t>
            </a:r>
            <a:r>
              <a:rPr lang="es-ES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es-ES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es-ES" sz="13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13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dirty="0">
                <a:solidFill>
                  <a:schemeClr val="accent2">
                    <a:lumMod val="75000"/>
                  </a:schemeClr>
                </a:solidFill>
              </a:rPr>
              <a:t>EDUCACION, CULTURA Y DEPORTES</a:t>
            </a:r>
            <a:br>
              <a:rPr lang="es-ES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s-ES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b="1" u="sng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RESPONSABLE: VOCAL</a:t>
            </a:r>
          </a:p>
          <a:p>
            <a:pPr algn="ctr"/>
            <a:r>
              <a:rPr lang="es-ES" sz="13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13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dirty="0">
                <a:solidFill>
                  <a:schemeClr val="accent2">
                    <a:lumMod val="75000"/>
                  </a:schemeClr>
                </a:solidFill>
              </a:rPr>
              <a:t> ECON. ANDRES QUEVEDO ALBERCA</a:t>
            </a:r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160113788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85A95BF-BC84-EF9B-5A59-C429F1AC7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03B9E09-1BB2-6BED-F7D3-D5D1C23993A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1F9DA6DF-78F8-84C9-9DC8-EE85376D1B85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3BDEB36-703D-B0B5-3A03-3154CB8428F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ENTREGA DE TARROS DE LECHE EN LA ESCUELA 8 DE NOVIEMBRE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F26FF1BD-6529-4293-8579-BF4338134A60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3" y="1385910"/>
            <a:ext cx="8842337" cy="45314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078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955611C-7237-C21E-3D55-C2436E201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6F9995F6-731B-648E-93B6-4F493087DE2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767FC6CF-643B-02B0-7A20-1B776C0C9E95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BB0618D7-5DBF-D21E-65C4-59054B13BF5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AUDIENCIA CON LA ALCALDESA DE PIÑAS OPARA QUE AGILICEN CON LOS TRABAJOS PREVIO AL ASFALTO 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3659E48B-24D9-4BF9-BF73-092E214E7A14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3" y="1578685"/>
            <a:ext cx="9063054" cy="45908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033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8F84FAA-1354-2252-F0EB-D59EF2FFE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0B08BBD6-1335-4C71-3EB1-D11C410D46A5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EB51F96D-93B9-8A49-68F5-0F7B8E364D8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7BBCEF48-7F44-67A0-272C-590F18EF24D0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FUMIGACION DE LA VIA EL CARMEN HASTA LA ENTRADA EL CARMEN 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F608CA79-3F99-406E-8144-3391A4A23762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55" y="1587062"/>
            <a:ext cx="9165021" cy="42566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1178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45EA891-C217-7192-24DF-98B620145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20E48664-4E2F-5BCE-1991-A296C74114C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4E790AD9-4A21-28C7-2DBD-A677CC59A776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BC606155-D0C2-CDA5-777D-9770F1D88BCA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ACOMPAÑAMIENTO A LA ING. AMBIENTAL Y AL CUIDADOR DE AGUA, PARA SABER EN QUE CONDICIONES SE ENSCUENTRA EL AGUA.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xmlns="" id="{5B02FF18-C42D-4B23-A036-E3394D9A655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621" y="1675020"/>
            <a:ext cx="8420667" cy="4725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476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A1FC2280-C100-07A5-1F27-7E128A091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90887FD6-FB20-1216-E243-FBF97762D0C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7848462C-0D7D-2B87-C6D6-92C96D7DBC2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55E894D4-C92F-0233-CFA9-5164D19757C8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FUMIGACION DE LA VIA SARACAY - PIEDRAS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3" y="1078173"/>
            <a:ext cx="8734566" cy="48586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52207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C657EAC-6B49-1114-414F-61C5147B0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8DD02F87-9C0F-1B31-1BF4-77D168E6B8B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97980ADC-F1B3-ADC2-E51B-0507078E3A9A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B3354780-41DD-FCE0-8D92-69F275D97FFF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ACOMPAÑAMIENTO AL PERSONAL DE CENTRAL DE RIEGOS</a:t>
            </a:r>
          </a:p>
        </p:txBody>
      </p:sp>
      <p:pic>
        <p:nvPicPr>
          <p:cNvPr id="8" name="Imagen 7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419" y="1385910"/>
            <a:ext cx="7686002" cy="4646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019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63148E7-2D40-EE93-CC2C-375FA56C3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6949F007-3959-7BE5-7CA3-AE1755398EB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0B5B0D0A-35E0-0002-DF97-35CC75B4754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584DB6CD-ACB0-77B6-6D0E-517414AC9D4A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FUI PARTICIPE DE LOS TRABAJOS GRUPALES DEL GRUPO DE ADULTOS MAYORES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121" y="1749903"/>
            <a:ext cx="8152300" cy="46645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584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741631C-0AD1-D297-2873-2342621CC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6F8AF6A7-FE8B-85DB-DA31-4101F19919AC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7D7158F3-A7C6-E5CE-D33E-2F3B03068FE3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08C7778C-7E34-A033-087F-F093CBCF8860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MINGA TODOS CONTRA EL DENGUE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77" y="1708795"/>
            <a:ext cx="5329448" cy="367185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agen 7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57" y="1708795"/>
            <a:ext cx="5329448" cy="36718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1552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AF288249-05E2-ACBB-E258-4081EACF1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C2DDF1A5-F3B8-E9B9-3E05-06FDDA8B755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8D8A3E2B-3730-8DC1-5541-FB5935ADA4C3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CDD07772-4E88-883F-81C6-B4B0613257BA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SE LE HIZO LAENTREGA DE UNOS VIVERES A LA SEÑORA OLGA CANGO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883" y="1743842"/>
            <a:ext cx="7781537" cy="45341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38701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E5F51DC-51E5-FFDA-65C5-051FB1B5D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57DC6E69-AF21-06B2-2F64-30F425C670E5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84CF934-61FC-79AD-D44E-B3E4EB33D49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D5A46E35-19B4-72A5-308A-45E1405EEF99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ENTREGA DE BOTELLONES DE AGUA Y BANANO A LOS MORADORES DE LA PARROQUIA.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929" y="1581775"/>
            <a:ext cx="8518516" cy="46279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26322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E8F66D0-7D55-7DC0-B493-4A09EEEC9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A8B95DD9-D46A-328D-21E3-440D61ED837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0A188F3-50C9-4C97-C7C4-9C69EAD40FC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1F7978D-C620-E0BB-DE83-589FDE57E2E2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CONVERSACION CON LA TRABAJADORA SOCIAL DEL HOSPITAL VELAZCO IBARRA.</a:t>
            </a:r>
          </a:p>
        </p:txBody>
      </p:sp>
      <p:pic>
        <p:nvPicPr>
          <p:cNvPr id="6" name="Imagen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3" y="1385910"/>
            <a:ext cx="8857396" cy="46736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2972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5B84EDD-CBE4-7939-FDA8-3D335DA32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BD8FE8D9-492A-E2A9-A5FF-AE5BAA73E992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D6A176A-566E-3159-B124-691CC8CA9715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503AADB3-51DD-36C0-0FFE-E55B70B13132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SE REALIZO LA SOCIALIZACION DE TRANSPORTE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3" y="1209353"/>
            <a:ext cx="8065826" cy="49184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385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60CAA7D-F5A4-245D-13AB-E7A2B6651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95CA964C-0852-8A3A-E95A-49E8E13B668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F4C7B15-658B-AD45-34BA-30CBDF27E63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2855667D-D891-EA3F-97C1-C3FEFEF1DD6F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CAPACITACION DEL TECNICO DEL MAG PARA REGITRAR A LOS PRODUCTORES EN EL RNA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2" y="1498922"/>
            <a:ext cx="8215951" cy="45470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809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DC4AA9E-72B6-89CE-87D1-A03AED6EC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94A17E0A-736B-D8BC-21E8-32C505C0A557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67D64E08-57C6-256E-61F2-CDFC17D3B86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586FEFF-5E4B-3334-954F-4A30C05838D3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REGISTRO DE PROEDUCTORES EN EL RNA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212" y="1385910"/>
            <a:ext cx="8081787" cy="44416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6929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54D53AC-83EE-823C-71AF-6E8C2CEB4C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8E1547C8-F978-E489-20C9-1058EA23693F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719ED44B-11FD-D511-81A0-87F297E31F7F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778FEC23-CF41-4FAC-5B0D-59CF31B8B29C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ABATIZACION DE LOS ALREDEDORES DE LACABECERA PARROQUIAL </a:t>
            </a:r>
          </a:p>
        </p:txBody>
      </p:sp>
      <p:pic>
        <p:nvPicPr>
          <p:cNvPr id="6" name="Imagen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3" y="1385910"/>
            <a:ext cx="8093122" cy="50012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783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145665E-50D9-1ABE-1426-3A214CC55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3DEB0DBF-C77D-EB9B-5A7A-1035E54CBB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E8E1E60D-25C6-AA40-17EA-C7FA098B0940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21C197CC-7DB6-8A29-DDF6-991E8489C8B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INAUGURACION DE LAS OFICINAS DEL REGISTRO SOCIAL</a:t>
            </a:r>
          </a:p>
        </p:txBody>
      </p:sp>
      <p:pic>
        <p:nvPicPr>
          <p:cNvPr id="6" name="Imagen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3" y="1330618"/>
            <a:ext cx="8625384" cy="49337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53655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8C65392-D392-8F36-B01A-226E129ED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9E1C4561-5AFE-F731-7880-B6598908F51C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C10A622E-DDD3-2CCC-8E8A-B236A973A1AA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DF5CDD2C-3B60-FBC8-259A-1030C4195C9A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AUDIENCIA CON EL ING. VAZQUEZ PARA HABLAR SOBRE EL ASFALTO Y AMPLIACION DE LA VIA AL CARMEN</a:t>
            </a:r>
          </a:p>
        </p:txBody>
      </p:sp>
      <p:pic>
        <p:nvPicPr>
          <p:cNvPr id="8" name="Imagen 7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337" y="1688284"/>
            <a:ext cx="7904367" cy="44805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07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5BE6285-CD77-E111-433A-FF859B42B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202C5B60-3512-0CF2-D3D2-507CADCEB8A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E3C97BFD-B5A3-0505-558B-6D5FBC0EBC1C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F666C7F9-D339-8604-9EB7-E1981EB3673A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INSPECCION DEL PROYECTO DE TRANSPORTE ESCOLAR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xmlns="" id="{8FEEA31E-B0BA-0756-3461-94B18D0D32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405" y="1670684"/>
            <a:ext cx="8655946" cy="352996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4796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B61BCD7-5B31-E37A-B0C1-43D1D8801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CB65317D-7C92-4E31-8FA2-9AB653F6CA6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4A79995A-670C-A756-F4A0-5E1BCDCDFE33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F198E845-F539-B94F-0736-D229D9BF77CB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ACTIVIDADES CON LOS ADULTOS MAYORES DE EL RECUERDO.</a:t>
            </a:r>
          </a:p>
        </p:txBody>
      </p:sp>
      <p:pic>
        <p:nvPicPr>
          <p:cNvPr id="6" name="Imagen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2" y="1385910"/>
            <a:ext cx="8598089" cy="45508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890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1E28D0D-80D4-E94F-3006-A7761DAB5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94E50B7-5212-7B92-8410-0560F8F0586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5609F181-5775-FF84-7B47-BADC1637962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BCAC456-9B5A-DFBA-0DE1-BEA58188768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SE RETIRO MATERIAL QUE SE LEHABIA SOLICITADO AL MUNICIPIO DE PIÑAS </a:t>
            </a:r>
          </a:p>
        </p:txBody>
      </p:sp>
      <p:pic>
        <p:nvPicPr>
          <p:cNvPr id="6" name="Imagen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317" y="1385910"/>
            <a:ext cx="7069539" cy="48374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163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1E28D0D-80D4-E94F-3006-A7761DAB5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94E50B7-5212-7B92-8410-0560F8F0586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5609F181-5775-FF84-7B47-BADC1637962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BCAC456-9B5A-DFBA-0DE1-BEA58188768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SE REALIZO LIMPIEZA DE LAS CALLES DONDE SE IBA ASFALTAR</a:t>
            </a:r>
          </a:p>
        </p:txBody>
      </p:sp>
      <p:pic>
        <p:nvPicPr>
          <p:cNvPr id="6" name="Imagen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114" y="1209352"/>
            <a:ext cx="8099307" cy="50686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2587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E8F66D0-7D55-7DC0-B493-4A09EEEC9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A8B95DD9-D46A-328D-21E3-440D61ED837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0A188F3-50C9-4C97-C7C4-9C69EAD40FC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1F7978D-C620-E0BB-DE83-589FDE57E2E2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FUIMOS PARTICIPES DE LA NOCHE CULTURAL REALIZADA POR LAS FIESTAS DE AGOSTO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xmlns="" id="{61EDD47E-7FFA-4467-A174-6B4C9E770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7720" y="1576783"/>
            <a:ext cx="7440030" cy="447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05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E8F66D0-7D55-7DC0-B493-4A09EEEC9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A8B95DD9-D46A-328D-21E3-440D61ED837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B0A188F3-50C9-4C97-C7C4-9C69EAD40FC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61F7978D-C620-E0BB-DE83-589FDE57E2E2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FUMIGACION DE EL CEMENTERIO ANTIGUO DE PIEDRAS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xmlns="" id="{9E0DB6B1-50DA-409B-9059-7751CF1F0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" y="1209353"/>
            <a:ext cx="4686300" cy="5362897"/>
          </a:xfrm>
          <a:prstGeom prst="rect">
            <a:avLst/>
          </a:prstGeom>
        </p:spPr>
      </p:pic>
      <p:sp>
        <p:nvSpPr>
          <p:cNvPr id="10" name="AutoShape 6">
            <a:extLst>
              <a:ext uri="{FF2B5EF4-FFF2-40B4-BE49-F238E27FC236}">
                <a16:creationId xmlns:a16="http://schemas.microsoft.com/office/drawing/2014/main" xmlns="" id="{867D8322-E01E-47D7-9169-C91472A2860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xmlns="" id="{C6597241-7909-40C7-A712-9A6020B454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5938" y="1209353"/>
            <a:ext cx="4400883" cy="536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800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1E28D0D-80D4-E94F-3006-A7761DAB5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94E50B7-5212-7B92-8410-0560F8F0586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5609F181-5775-FF84-7B47-BADC1637962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BCAC456-9B5A-DFBA-0DE1-BEA58188768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SE SOLICITO UNA AYUDA TECNICA ALAFUNDACION UNIDOS POR PIÑAS</a:t>
            </a: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0062" y="1209353"/>
            <a:ext cx="7547209" cy="516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906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1E28D0D-80D4-E94F-3006-A7761DAB5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94E50B7-5212-7B92-8410-0560F8F0586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5609F181-5775-FF84-7B47-BADC1637962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BCAC456-9B5A-DFBA-0DE1-BEA58188768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SE REALIZO UN TRABAJO MANUAL CON LOSADULTOSMAYORES</a:t>
            </a: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753" y="1209353"/>
            <a:ext cx="8529850" cy="5166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907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1E28D0D-80D4-E94F-3006-A7761DAB5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94E50B7-5212-7B92-8410-0560F8F0586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5609F181-5775-FF84-7B47-BADC1637962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BCAC456-9B5A-DFBA-0DE1-BEA581887686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ENTREGA DE LA AYUDA TECNICA</a:t>
            </a: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00" y="940888"/>
            <a:ext cx="6237027" cy="5432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93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1E28D0D-80D4-E94F-3006-A7761DAB5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94E50B7-5212-7B92-8410-0560F8F0586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5609F181-5775-FF84-7B47-BADC1637962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BCAC456-9B5A-DFBA-0DE1-BEA581887686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CITA MEDICA DE LA SEÑORA OLGA Y SU HIJO</a:t>
            </a:r>
          </a:p>
        </p:txBody>
      </p:sp>
      <p:sp>
        <p:nvSpPr>
          <p:cNvPr id="4" name="AutoShape 2" descr="blob:https://web.whatsapp.com/90366d30-6c64-4fbc-8e65-2b58827fecf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2114" y="992852"/>
            <a:ext cx="3510000" cy="4680000"/>
          </a:xfrm>
          <a:prstGeom prst="rect">
            <a:avLst/>
          </a:prstGeom>
        </p:spPr>
      </p:pic>
      <p:sp>
        <p:nvSpPr>
          <p:cNvPr id="6" name="AutoShape 4" descr="blob:https://web.whatsapp.com/e82f1384-14c8-4a35-8b1d-62377c1509ba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3661" y="992852"/>
            <a:ext cx="3510000" cy="46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93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1E28D0D-80D4-E94F-3006-A7761DAB5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194E50B7-5212-7B92-8410-0560F8F0586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5609F181-5775-FF84-7B47-BADC1637962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xmlns="" id="{EBCAC456-9B5A-DFBA-0DE1-BEA58188768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INTEGRACION FINAL DEL PROYECTO ADULTO MAYOR</a:t>
            </a:r>
          </a:p>
        </p:txBody>
      </p:sp>
      <p:sp>
        <p:nvSpPr>
          <p:cNvPr id="4" name="AutoShape 2" descr="blob:https://web.whatsapp.com/bc8eca42-4305-4552-ba9c-1892d295b83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887" y="1351401"/>
            <a:ext cx="8028533" cy="46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47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xmlns="" id="{FACA11B6-4DEF-4E4A-B0CE-F746202BACAF}"/>
              </a:ext>
            </a:extLst>
          </p:cNvPr>
          <p:cNvPicPr/>
          <p:nvPr/>
        </p:nvPicPr>
        <p:blipFill rotWithShape="1">
          <a:blip r:embed="rId2">
            <a:clrChange>
              <a:clrFrom>
                <a:srgbClr val="6D3C2C"/>
              </a:clrFrom>
              <a:clrTo>
                <a:srgbClr val="6D3C2C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4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623" t="23892" r="24778" b="13711"/>
          <a:stretch/>
        </p:blipFill>
        <p:spPr bwMode="auto">
          <a:xfrm>
            <a:off x="1669774" y="33655"/>
            <a:ext cx="7222435" cy="679069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s-EC" sz="6000" dirty="0">
                <a:solidFill>
                  <a:schemeClr val="accent3">
                    <a:lumMod val="75000"/>
                  </a:schemeClr>
                </a:solidFill>
                <a:latin typeface="Algerian" panose="04020705040A02060702" pitchFamily="82" charset="0"/>
              </a:rPr>
              <a:t> </a:t>
            </a:r>
            <a:br>
              <a:rPr lang="es-EC" sz="6000" dirty="0">
                <a:solidFill>
                  <a:schemeClr val="accent3">
                    <a:lumMod val="75000"/>
                  </a:schemeClr>
                </a:solidFill>
                <a:latin typeface="Algerian" panose="04020705040A02060702" pitchFamily="82" charset="0"/>
              </a:rPr>
            </a:br>
            <a:endParaRPr lang="es-EC" sz="6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xmlns="" id="{00B93C22-E912-41ED-A6F9-49AE416A7B3B}"/>
              </a:ext>
            </a:extLst>
          </p:cNvPr>
          <p:cNvSpPr txBox="1">
            <a:spLocks/>
          </p:cNvSpPr>
          <p:nvPr/>
        </p:nvSpPr>
        <p:spPr>
          <a:xfrm>
            <a:off x="982657" y="1226769"/>
            <a:ext cx="8596668" cy="17898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s-EC" sz="8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* </a:t>
            </a:r>
            <a:r>
              <a:rPr lang="es-EC" sz="8000" b="1" u="sng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Gracias</a:t>
            </a:r>
            <a:r>
              <a:rPr lang="es-EC" sz="8000" b="1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 </a:t>
            </a:r>
            <a:r>
              <a:rPr lang="es-EC" sz="8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*</a:t>
            </a:r>
            <a:br>
              <a:rPr lang="es-EC" sz="8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</a:br>
            <a:r>
              <a:rPr lang="es-EC" sz="8000" b="1" u="sng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por Su atención</a:t>
            </a:r>
            <a:endParaRPr lang="es-EC" sz="8000" b="1" u="sng" dirty="0">
              <a:ln w="12700">
                <a:solidFill>
                  <a:srgbClr val="FFFF00"/>
                </a:solidFill>
                <a:prstDash val="solid"/>
              </a:ln>
              <a:solidFill>
                <a:srgbClr val="92D050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7" name="Picture 2" descr="Gracias por su atencion con movimiento para diapositivas - Imagui">
            <a:extLst>
              <a:ext uri="{FF2B5EF4-FFF2-40B4-BE49-F238E27FC236}">
                <a16:creationId xmlns:a16="http://schemas.microsoft.com/office/drawing/2014/main" xmlns="" id="{91100551-F631-4C3B-BD6C-8DBF72A47A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96" t="29083" r="29444" b="18158"/>
          <a:stretch/>
        </p:blipFill>
        <p:spPr bwMode="auto">
          <a:xfrm>
            <a:off x="2935356" y="3522852"/>
            <a:ext cx="4691269" cy="31712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xmlns="" id="{BA2B92EC-BE67-450E-ABB9-78ED0C7B1829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xmlns="" id="{FC388010-44C2-42D4-B0CF-2C859144D2DB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8504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Fac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10661</TotalTime>
  <Words>910</Words>
  <Application>Microsoft Office PowerPoint</Application>
  <PresentationFormat>Panorámica</PresentationFormat>
  <Paragraphs>90</Paragraphs>
  <Slides>81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81</vt:i4>
      </vt:variant>
    </vt:vector>
  </HeadingPairs>
  <TitlesOfParts>
    <vt:vector size="90" baseType="lpstr">
      <vt:lpstr>Algerian</vt:lpstr>
      <vt:lpstr>Arial</vt:lpstr>
      <vt:lpstr>Arial Rounded MT Bold</vt:lpstr>
      <vt:lpstr>Calibri</vt:lpstr>
      <vt:lpstr>Copperplate Gothic Bold</vt:lpstr>
      <vt:lpstr>Times New Roman</vt:lpstr>
      <vt:lpstr>Trebuchet MS</vt:lpstr>
      <vt:lpstr>Wingdings 3</vt:lpstr>
      <vt:lpstr>Faceta</vt:lpstr>
      <vt:lpstr>Presentación de PowerPoint</vt:lpstr>
      <vt:lpstr>Gobierno autónomo descentralizado  parroquial rural de PIEDRAS</vt:lpstr>
      <vt:lpstr>  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Gobierno autónomo descentralizado  parroquial rural de bellamaria</dc:title>
  <dc:creator>GAD BELLAMARIA</dc:creator>
  <cp:lastModifiedBy>Usuario</cp:lastModifiedBy>
  <cp:revision>254</cp:revision>
  <dcterms:created xsi:type="dcterms:W3CDTF">2021-06-23T14:37:07Z</dcterms:created>
  <dcterms:modified xsi:type="dcterms:W3CDTF">2026-05-20T15:39:36Z</dcterms:modified>
</cp:coreProperties>
</file>